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79" d="100"/>
          <a:sy n="79" d="100"/>
        </p:scale>
        <p:origin x="414" y="7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577850"/>
            <a:ext cx="8086725" cy="25146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600" spc="-9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3155157"/>
            <a:ext cx="6921151" cy="123444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2FD79353-59B3-41D4-A1A9-DC36E0CFDD13}" type="datetime1">
              <a:rPr lang="ru-RU" smtClean="0"/>
              <a:t>01.03.2021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43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932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521494"/>
            <a:ext cx="1971675" cy="36004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535782"/>
            <a:ext cx="5800725" cy="405050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15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25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575564"/>
            <a:ext cx="8085582" cy="2516886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3153157"/>
            <a:ext cx="6919722" cy="1234440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84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498601"/>
            <a:ext cx="3497580" cy="282549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498" y="1498601"/>
            <a:ext cx="3497580" cy="282549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01.03.2021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91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530350"/>
            <a:ext cx="3497580" cy="542550"/>
          </a:xfrm>
        </p:spPr>
        <p:txBody>
          <a:bodyPr anchor="ctr">
            <a:normAutofit/>
          </a:bodyPr>
          <a:lstStyle>
            <a:lvl1pPr marL="0" indent="0">
              <a:buNone/>
              <a:defRPr sz="165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064813"/>
            <a:ext cx="3497580" cy="24003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05706" y="1528826"/>
            <a:ext cx="3497580" cy="541782"/>
          </a:xfrm>
        </p:spPr>
        <p:txBody>
          <a:bodyPr anchor="ctr">
            <a:normAutofit/>
          </a:bodyPr>
          <a:lstStyle>
            <a:lvl1pPr marL="0" indent="0">
              <a:buNone/>
              <a:defRPr sz="165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05706" y="2063243"/>
            <a:ext cx="3497580" cy="24003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01.03.2021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194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01.03.2021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62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01.03.2021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826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406712"/>
            <a:ext cx="2537460" cy="1440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571500"/>
            <a:ext cx="4572000" cy="3429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1883860"/>
            <a:ext cx="2548890" cy="2345240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01.03.2021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060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4064001"/>
            <a:ext cx="8085582" cy="459962"/>
          </a:xfrm>
        </p:spPr>
        <p:txBody>
          <a:bodyPr anchor="b">
            <a:normAutofit/>
          </a:bodyPr>
          <a:lstStyle>
            <a:lvl1pPr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3998214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4432301"/>
            <a:ext cx="6922008" cy="40005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0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1F271C5-520E-4302-A0B1-440D127E6EE5}" type="datetime1">
              <a:rPr lang="ru-RU" smtClean="0"/>
              <a:t>01.03.2021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9065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374650"/>
            <a:ext cx="8079581" cy="124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508760"/>
            <a:ext cx="8065294" cy="2824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4809335"/>
            <a:ext cx="30861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4916023"/>
            <a:ext cx="37719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945" y="4407310"/>
            <a:ext cx="2194560" cy="10477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7725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357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405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60604" indent="-257175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480" indent="-41148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220" indent="-61722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960" indent="-82296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921" y="121313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</a:t>
            </a:r>
            <a:r>
              <a:rPr lang="ru-RU" sz="2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№253 Беседа о </a:t>
            </a:r>
            <a:r>
              <a:rPr lang="ru-RU" sz="2000" b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М.Джалиле</a:t>
            </a:r>
            <a:r>
              <a:rPr lang="ru-RU" sz="2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народами </a:t>
            </a:r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поволжья»</a:t>
            </a:r>
            <a:r>
              <a:rPr lang="ru-RU" sz="20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288534"/>
              </p:ext>
            </p:extLst>
          </p:nvPr>
        </p:nvGraphicFramePr>
        <p:xfrm>
          <a:off x="1115616" y="856033"/>
          <a:ext cx="6912769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3244590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345215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8692" y="910860"/>
            <a:ext cx="3699476" cy="35898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64271" y="910860"/>
            <a:ext cx="3672003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</a:t>
            </a:r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№253»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78679" y="989481"/>
            <a:ext cx="3816424" cy="3065985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419872" y="2174547"/>
            <a:ext cx="2730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альбома «Мой край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фото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92110" y="839801"/>
            <a:ext cx="1756072" cy="20255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8884" y="2274155"/>
            <a:ext cx="2576567" cy="257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3164</TotalTime>
  <Words>11</Words>
  <Application>Microsoft Office PowerPoint</Application>
  <PresentationFormat>Экран (16:9)</PresentationFormat>
  <Paragraphs>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Метрополия</vt:lpstr>
      <vt:lpstr>ФОТОРЕПОРТАЖ  МБДОУ «Детский сад №253 Беседа о М.Джалиле;  Знакомство с народами поволжья»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1</cp:lastModifiedBy>
  <cp:revision>421</cp:revision>
  <cp:lastPrinted>2021-02-04T07:26:50Z</cp:lastPrinted>
  <dcterms:created xsi:type="dcterms:W3CDTF">2015-10-13T08:15:21Z</dcterms:created>
  <dcterms:modified xsi:type="dcterms:W3CDTF">2021-03-01T10:47:05Z</dcterms:modified>
</cp:coreProperties>
</file>